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4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8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6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7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5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4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2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2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5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CD4799-0D26-40CF-B282-EC4D5F39718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76A151-0B4D-4809-8E3B-711C382D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8599"/>
            <a:ext cx="8747051" cy="62345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GDĐT PHÚ GIÁO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T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IỂU HỌC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LINH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1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1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61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30/2020/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NĐ-CP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vi-VN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D8C860-3B97-4E81-B79E-EF2D2F34FAFC}"/>
              </a:ext>
            </a:extLst>
          </p:cNvPr>
          <p:cNvCxnSpPr/>
          <p:nvPr/>
        </p:nvCxnSpPr>
        <p:spPr>
          <a:xfrm>
            <a:off x="4221126" y="2509284"/>
            <a:ext cx="13609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5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42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2020-12-24T23:58:23Z</dcterms:created>
  <dcterms:modified xsi:type="dcterms:W3CDTF">2021-01-20T02:52:05Z</dcterms:modified>
</cp:coreProperties>
</file>