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2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2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5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8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4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2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6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3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7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E90E-7AB2-426B-9EB2-4B733EBE3D6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813FE-2CB5-413F-80C1-9EABFFDF1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4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304800" y="-183421"/>
            <a:ext cx="12944147" cy="7286954"/>
            <a:chOff x="-304800" y="-183421"/>
            <a:chExt cx="12944147" cy="728695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304800" y="-183421"/>
              <a:ext cx="12944147" cy="7286954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360421" y="723471"/>
              <a:ext cx="3677487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ĐẢNG BỘ XÃ AN LINH</a:t>
              </a:r>
            </a:p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 BỘ TIỂU HỌC AN LINH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215744" y="5160788"/>
              <a:ext cx="6180667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 Linh, </a:t>
              </a:r>
              <a:r>
                <a:rPr lang="en-US" sz="28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ngày</a:t>
              </a:r>
              <a:r>
                <a:rPr lang="en-US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18 </a:t>
              </a:r>
              <a:r>
                <a:rPr lang="en-US" sz="28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tháng</a:t>
              </a:r>
              <a:r>
                <a:rPr lang="en-US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12 </a:t>
              </a:r>
              <a:r>
                <a:rPr lang="en-US" sz="28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2020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030140" y="2338249"/>
            <a:ext cx="8475131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ĐIỂM, ĐÁNH GIÁ</a:t>
            </a:r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 LOẠI CHẤT LƯỢNG TỔ CHỨC  ĐẢNG, ĐẢNG VIÊN VÀ TẬP THỂ CÁ NHÂN                   CÁN BỘ LÃNH ĐẠO QUẢN LÝ 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71" y="2110759"/>
            <a:ext cx="1892943" cy="257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1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SonNguyen</dc:creator>
  <cp:lastModifiedBy>User</cp:lastModifiedBy>
  <cp:revision>10</cp:revision>
  <dcterms:created xsi:type="dcterms:W3CDTF">2019-12-13T10:44:00Z</dcterms:created>
  <dcterms:modified xsi:type="dcterms:W3CDTF">2020-12-21T07:05:39Z</dcterms:modified>
</cp:coreProperties>
</file>