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vi-VN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vi-VN" dirty="0"/>
              <a:t>Click to edit Master text styles</a:t>
            </a:r>
          </a:p>
          <a:p>
            <a:pPr lvl="1"/>
            <a:r>
              <a:rPr lang="en-US" altLang="vi-VN" dirty="0"/>
              <a:t>Second level</a:t>
            </a:r>
          </a:p>
          <a:p>
            <a:pPr lvl="2"/>
            <a:r>
              <a:rPr lang="en-US" altLang="vi-VN" dirty="0"/>
              <a:t>Third level</a:t>
            </a:r>
          </a:p>
          <a:p>
            <a:pPr lvl="3"/>
            <a:r>
              <a:rPr lang="en-US" altLang="vi-VN" dirty="0"/>
              <a:t>Fourth level</a:t>
            </a:r>
          </a:p>
          <a:p>
            <a:pPr lvl="4"/>
            <a:r>
              <a:rPr lang="en-US" altLang="vi-VN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2C1C9C-54C0-4EFA-9D2D-FA29CE904B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5/28/2021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0F36CE-022B-4193-B53C-B2546A543441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86" y="2743200"/>
            <a:ext cx="9144000" cy="407908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38600" y="6477000"/>
            <a:ext cx="5410200" cy="381000"/>
          </a:xfrm>
        </p:spPr>
        <p:txBody>
          <a:bodyPr/>
          <a:lstStyle/>
          <a:p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Linh, </a:t>
            </a:r>
            <a:r>
              <a:rPr 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3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3200400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lang="vi-VN" altLang="en-US" sz="1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>
              <a:buNone/>
            </a:pPr>
            <a:r>
              <a:rPr lang="vi-VN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</a:t>
            </a:r>
            <a:r>
              <a:rPr lang="vi-VN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GDĐT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GIÁO</a:t>
            </a:r>
          </a:p>
          <a:p>
            <a:pPr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AN LINH</a:t>
            </a:r>
          </a:p>
          <a:p>
            <a:pPr algn="ctr">
              <a:buNone/>
            </a:pPr>
            <a:endParaRPr lang="vi-VN" altLang="en-US" sz="2000" b="1" dirty="0">
              <a:solidFill>
                <a:srgbClr val="FF000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LỄ TỔNG KẾT</a:t>
            </a:r>
            <a:endParaRPr lang="en-US" altLang="en-US" sz="3600" b="1" dirty="0">
              <a:solidFill>
                <a:srgbClr val="FF000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NĂM HỌC 2020</a:t>
            </a:r>
            <a:r>
              <a:rPr lang="vi-VN" altLang="en-US" sz="3600" b="1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- 2021</a:t>
            </a:r>
            <a:endParaRPr lang="en-US" altLang="en-US" sz="3600" b="1" dirty="0">
              <a:solidFill>
                <a:srgbClr val="FF0000"/>
              </a:solidFill>
              <a:latin typeface="Algerian" panose="04020705040A02060702" pitchFamily="82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BE4B21-27E1-466D-882C-69EB32E7E0B8}"/>
              </a:ext>
            </a:extLst>
          </p:cNvPr>
          <p:cNvCxnSpPr/>
          <p:nvPr/>
        </p:nvCxnSpPr>
        <p:spPr>
          <a:xfrm>
            <a:off x="1752600" y="9906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20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2000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9&quot;/&gt;&lt;property id=&quot;20307&quot; value=&quot;262&quot;/&gt;&lt;/object&gt;&lt;object type=&quot;3&quot; unique_id=&quot;10029&quot;&gt;&lt;property id=&quot;20148&quot; value=&quot;5&quot;/&gt;&lt;property id=&quot;20300&quot; value=&quot;Slide 10&quot;/&gt;&lt;property id=&quot;20307&quot; value=&quot;263&quot;/&gt;&lt;/object&gt;&lt;object type=&quot;3&quot; unique_id=&quot;10097&quot;&gt;&lt;property id=&quot;20148&quot; value=&quot;5&quot;/&gt;&lt;property id=&quot;20300&quot; value=&quot;Slide 7&quot;/&gt;&lt;property id=&quot;20307&quot; value=&quot;267&quot;/&gt;&lt;/object&gt;&lt;object type=&quot;3&quot; unique_id=&quot;10098&quot;&gt;&lt;property id=&quot;20148&quot; value=&quot;5&quot;/&gt;&lt;property id=&quot;20300&quot; value=&quot;Slide 8&quot;/&gt;&lt;property id=&quot;20307&quot; value=&quot;268&quot;/&gt;&lt;/object&gt;&lt;object type=&quot;3&quot; unique_id=&quot;10099&quot;&gt;&lt;property id=&quot;20148&quot; value=&quot;5&quot;/&gt;&lt;property id=&quot;20300&quot; value=&quot;Slide 11&quot;/&gt;&lt;property id=&quot;20307&quot; value=&quot;265&quot;/&gt;&lt;/object&gt;&lt;object type=&quot;3&quot; unique_id=&quot;10100&quot;&gt;&lt;property id=&quot;20148&quot; value=&quot;5&quot;/&gt;&lt;property id=&quot;20300&quot; value=&quot;Slide 12&quot;/&gt;&lt;property id=&quot;20307&quot; value=&quot;266&quot;/&gt;&lt;/object&gt;&lt;object type=&quot;3&quot; unique_id=&quot;10102&quot;&gt;&lt;property id=&quot;20148&quot; value=&quot;5&quot;/&gt;&lt;property id=&quot;20300&quot; value=&quot;Slide 14&quot;/&gt;&lt;property id=&quot;20307&quot; value=&quot;270&quot;/&gt;&lt;/object&gt;&lt;object type=&quot;3&quot; unique_id=&quot;10120&quot;&gt;&lt;property id=&quot;20148&quot; value=&quot;5&quot;/&gt;&lt;property id=&quot;20300&quot; value=&quot;Slide 13&quot;/&gt;&lt;property id=&quot;20307&quot; value=&quot;271&quot;/&gt;&lt;/object&gt;&lt;/object&gt;&lt;/object&gt;&lt;/database&gt;"/>
  <p:tag name="SECTOMILLISECCONVERTED" val="1"/>
  <p:tag name="ISPRING_RESOURCE_PATHS_HASH_2" val="4ada57f541b282cf294da6c34a1dd6e317861c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Times New Roman</vt:lpstr>
      <vt:lpstr>Office Theme</vt:lpstr>
      <vt:lpstr>An Linh, Ngày 28 tháng 5 năm 2021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User</cp:lastModifiedBy>
  <cp:revision>63</cp:revision>
  <dcterms:created xsi:type="dcterms:W3CDTF">2013-01-14T08:18:49Z</dcterms:created>
  <dcterms:modified xsi:type="dcterms:W3CDTF">2021-05-28T03:32:15Z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1033-11.2.0.9906</vt:lpwstr>
  </property>
</Properties>
</file>